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7FD7C-1140-46F8-8BB8-FA7AB11A7E0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731DB-3ADB-4DCF-A82B-3572C354A4E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18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731DB-3ADB-4DCF-A82B-3572C354A4EA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8537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731DB-3ADB-4DCF-A82B-3572C354A4EA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941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731DB-3ADB-4DCF-A82B-3572C354A4EA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81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43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522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50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6120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19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151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394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694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899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56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14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1AA2BEA-3D75-43CB-B509-BEEBCEDD3451}" type="datetimeFigureOut">
              <a:rPr lang="zh-TW" altLang="en-US" smtClean="0"/>
              <a:t>2020/11/22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A549884B-DEB6-496D-9FEE-72C5B248636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3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A67982-F2BB-4360-9D7A-D82909F66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第三組</a:t>
            </a:r>
            <a:r>
              <a:rPr lang="en-US" altLang="zh-TW" dirty="0"/>
              <a:t>-</a:t>
            </a:r>
            <a:r>
              <a:rPr lang="zh-TW" altLang="en-US" dirty="0"/>
              <a:t>故事腳本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C71AC40-F36D-45D0-802A-CCB3827A1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zh-TW" altLang="en-US" dirty="0"/>
              <a:t>周家安、陳怡廷、</a:t>
            </a:r>
            <a:endParaRPr lang="en-US" altLang="zh-TW" dirty="0"/>
          </a:p>
          <a:p>
            <a:r>
              <a:rPr lang="zh-TW" altLang="en-US" dirty="0"/>
              <a:t>陳婷薇、陳冠甫</a:t>
            </a:r>
          </a:p>
        </p:txBody>
      </p:sp>
    </p:spTree>
    <p:extLst>
      <p:ext uri="{BB962C8B-B14F-4D97-AF65-F5344CB8AC3E}">
        <p14:creationId xmlns:p14="http://schemas.microsoft.com/office/powerpoint/2010/main" val="3478460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第六幕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7946" y="2145145"/>
            <a:ext cx="4699399" cy="421178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下課鐘響</a:t>
            </a: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阿甫：小安</a:t>
            </a: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你看他們兩個好奇怪喔，怎麼都沒有填完整。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小安：對阿他們真的很奇怪欸！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阿甫：算了拉反正我們不要跟他們當朋友就好了。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阿甫跟小安對著薇薇和廷廷笑</a:t>
            </a: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600" dirty="0">
              <a:effectLst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薇薇和廷廷發現被嘲笑後</a:t>
            </a:r>
            <a:r>
              <a:rPr lang="en-US" altLang="zh-TW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zh-TW" altLang="en-US" sz="16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旁白：薇薇就回到自己位置上，再也不想和其他同學交流，但是廷廷卻還是跟其他同學有說有笑的。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TW" sz="1600" dirty="0">
              <a:effectLst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 descr="一張含有 玩具, 房間, 桌, 床 的圖片&#10;&#10;自動產生的描述">
            <a:extLst>
              <a:ext uri="{FF2B5EF4-FFF2-40B4-BE49-F238E27FC236}">
                <a16:creationId xmlns:a16="http://schemas.microsoft.com/office/drawing/2014/main" id="{4BC077A0-30E9-4F63-9BC6-C431E7DBFEE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37" y="2286649"/>
            <a:ext cx="6861109" cy="363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529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第七幕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0482" y="1335024"/>
            <a:ext cx="5529918" cy="544446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上課鐘響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老師：同學們，我們這節課要上社會課喔！今天的主題是”我的家庭”，誰可以告訴老師，一個家的成員有哪些呢？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阿甫：我知道！會有兩個爸爸或兩個媽媽喔！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嘲笑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全班大笑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老師：阿甫，不可以這樣嘲笑別人！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廷廷：老師！我不覺得這樣有甚麼好奇怪的，我的兩個爸爸都對我非常好，整個家庭也非常的溫馨，沒有什麼不好的。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旁白：接著老師就向大家說明現今社會同性婚姻已經通過，因此相同性別的人也是可以組成一個家庭喔，這樣的婚姻關係也是合法的。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B5AC32-969D-4457-B7BA-5A14749DC7E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64" y="2084832"/>
            <a:ext cx="6035117" cy="3187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72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第八幕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1575171"/>
            <a:ext cx="5671127" cy="49377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老師：所以阿甫，家裡有兩個爸爸或是兩個媽媽也沒有甚麼好奇怪的！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阿甫：老師我知道了！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老師：廷廷你有甚麼想跟大家分享的事情嗎？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廷廷從位置上站了起來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廷廷：好啊好啊，我家真的超級好玩的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………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旁白：廷廷分享完之後，老師也請阿甫分享家裡的日常生活，所有同學們聽完也覺得，其實這兩個家庭沒有甚麼不一樣的。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B5120C-67A8-4216-91DF-F42A1F3DB1C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706175"/>
            <a:ext cx="4824356" cy="254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5AFBCCCB-5206-41BA-A2EE-F8124A23C0A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4254499"/>
            <a:ext cx="4824356" cy="2599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659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第九幕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490" y="2334212"/>
            <a:ext cx="5671127" cy="402964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下課鐘響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旁白：後來下課後，大家都圍著廷廷跟薇薇想要聽他們的故事，更搶著去他們家玩。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薇薇：廷廷你真的很厲害，可以那麼大方的跟大家分享你的故事，我以後也要向你學習。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B8A43D4-D9C7-4C82-8276-0B1EF34E9D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63" y="2334213"/>
            <a:ext cx="5316736" cy="28566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53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第十幕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23200" y="3413677"/>
            <a:ext cx="3454401" cy="10947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班上所有同學都玩在一起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sz="1800" dirty="0">
              <a:effectLst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07E1CDA-F12D-47CB-9B95-21E7C9555EA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2269488"/>
            <a:ext cx="6258604" cy="3383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405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4BF06-9571-4836-9AE4-B6CB07B57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探討的議題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CEBDEA4-49A7-4851-834A-19D030C71B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最後自卑的小孩解開心結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樂觀的小孩的分享讓大家有了同理心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透過上述，希望讓觀眾了解</a:t>
            </a:r>
            <a:endParaRPr lang="en-US" altLang="zh-TW" dirty="0"/>
          </a:p>
          <a:p>
            <a:pPr marL="470916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同理心的重要性</a:t>
            </a:r>
            <a:endParaRPr lang="en-US" altLang="zh-TW" dirty="0"/>
          </a:p>
          <a:p>
            <a:pPr marL="470916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家庭的組成並不死板、絕對</a:t>
            </a:r>
            <a:endParaRPr lang="en-US" altLang="zh-TW" dirty="0"/>
          </a:p>
          <a:p>
            <a:pPr marL="470916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家庭就是帶給自己歸屬感、溫暖的地方</a:t>
            </a:r>
          </a:p>
        </p:txBody>
      </p:sp>
    </p:spTree>
    <p:extLst>
      <p:ext uri="{BB962C8B-B14F-4D97-AF65-F5344CB8AC3E}">
        <p14:creationId xmlns:p14="http://schemas.microsoft.com/office/powerpoint/2010/main" val="310656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4BF06-9571-4836-9AE4-B6CB07B57B9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94727" y="2697162"/>
            <a:ext cx="4202545" cy="1463675"/>
          </a:xfrm>
        </p:spPr>
        <p:txBody>
          <a:bodyPr/>
          <a:lstStyle/>
          <a:p>
            <a:r>
              <a:rPr lang="zh-TW" altLang="en-US" dirty="0"/>
              <a:t>謝謝各位收看</a:t>
            </a:r>
          </a:p>
        </p:txBody>
      </p:sp>
    </p:spTree>
    <p:extLst>
      <p:ext uri="{BB962C8B-B14F-4D97-AF65-F5344CB8AC3E}">
        <p14:creationId xmlns:p14="http://schemas.microsoft.com/office/powerpoint/2010/main" val="3700197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6084DB-7AC0-4F0E-B38D-4E20DD39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角色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3F4B5B-5DFC-445B-AC8A-EBC508122C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2" t="9269" r="22424" b="29939"/>
          <a:stretch/>
        </p:blipFill>
        <p:spPr>
          <a:xfrm>
            <a:off x="1582602" y="2454164"/>
            <a:ext cx="1918278" cy="197455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9D13353-9915-4754-A85D-9498FC4AA99F}"/>
              </a:ext>
            </a:extLst>
          </p:cNvPr>
          <p:cNvSpPr txBox="1"/>
          <p:nvPr/>
        </p:nvSpPr>
        <p:spPr>
          <a:xfrm>
            <a:off x="1509318" y="20848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主角</a:t>
            </a:r>
            <a:r>
              <a:rPr lang="en-US" altLang="zh-TW" dirty="0"/>
              <a:t>1-</a:t>
            </a:r>
            <a:r>
              <a:rPr lang="zh-TW" altLang="en-US" dirty="0"/>
              <a:t>自卑的小孩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44B4EB-C612-4CA0-9B7A-AC6C947588CE}"/>
              </a:ext>
            </a:extLst>
          </p:cNvPr>
          <p:cNvSpPr txBox="1"/>
          <p:nvPr/>
        </p:nvSpPr>
        <p:spPr>
          <a:xfrm>
            <a:off x="5010159" y="20848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主角</a:t>
            </a:r>
            <a:r>
              <a:rPr lang="en-US" altLang="zh-TW" dirty="0"/>
              <a:t>2-</a:t>
            </a:r>
            <a:r>
              <a:rPr lang="zh-TW" altLang="en-US" dirty="0"/>
              <a:t>樂觀的小孩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B14699F-E9CC-4CFB-9156-00D1AE144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6" t="3045" r="13368" b="35854"/>
          <a:stretch/>
        </p:blipFill>
        <p:spPr>
          <a:xfrm>
            <a:off x="5114637" y="2454164"/>
            <a:ext cx="1791854" cy="181579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C942A5F-D82E-40BD-A4B2-23E470747343}"/>
              </a:ext>
            </a:extLst>
          </p:cNvPr>
          <p:cNvSpPr txBox="1"/>
          <p:nvPr/>
        </p:nvSpPr>
        <p:spPr>
          <a:xfrm>
            <a:off x="8266807" y="2084832"/>
            <a:ext cx="251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主角</a:t>
            </a:r>
            <a:r>
              <a:rPr lang="en-US" altLang="zh-TW" dirty="0"/>
              <a:t>3-</a:t>
            </a:r>
            <a:r>
              <a:rPr lang="zh-TW" altLang="en-US" dirty="0"/>
              <a:t>討人厭的小孩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148A71B-539A-452D-B9F4-AEDC7394A7EF}"/>
              </a:ext>
            </a:extLst>
          </p:cNvPr>
          <p:cNvSpPr txBox="1"/>
          <p:nvPr/>
        </p:nvSpPr>
        <p:spPr>
          <a:xfrm>
            <a:off x="8446914" y="4639286"/>
            <a:ext cx="2152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兇悍的霸凌者、</a:t>
            </a:r>
            <a:endParaRPr lang="en-US" altLang="zh-TW" dirty="0"/>
          </a:p>
          <a:p>
            <a:r>
              <a:rPr lang="zh-TW" altLang="en-US" dirty="0"/>
              <a:t>沒有同理心的傢伙</a:t>
            </a:r>
            <a:endParaRPr lang="en-US" altLang="zh-TW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E5074FE-10F1-4F07-8AD1-0990CE8BEC3B}"/>
              </a:ext>
            </a:extLst>
          </p:cNvPr>
          <p:cNvSpPr txBox="1"/>
          <p:nvPr/>
        </p:nvSpPr>
        <p:spPr>
          <a:xfrm>
            <a:off x="5021705" y="4639286"/>
            <a:ext cx="215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樂觀開朗，對於自己的家庭有正確的觀念</a:t>
            </a:r>
            <a:endParaRPr lang="en-US" altLang="zh-TW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4BB1CF-2C24-4B9B-80E1-74132180D809}"/>
              </a:ext>
            </a:extLst>
          </p:cNvPr>
          <p:cNvSpPr txBox="1"/>
          <p:nvPr/>
        </p:nvSpPr>
        <p:spPr>
          <a:xfrm>
            <a:off x="1509318" y="4562598"/>
            <a:ext cx="2152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自卑，對於自己的家庭認同感感到困惑、迷茫</a:t>
            </a:r>
            <a:endParaRPr lang="en-US" altLang="zh-TW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7654B98-ED57-4E0C-80D4-69914B3F3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000" y="2391643"/>
            <a:ext cx="1791854" cy="219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85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背景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56D1B0-5A3B-4FE1-A8BA-F52218977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49424"/>
            <a:ext cx="9720073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發生在小學新生入學，填寫新生資料卡的過程中發生的事情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多元家庭的兩位小孩常被其他同學歧視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樂觀的小孩家庭教育正確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自卑的小孩沒有受過引導，對於家庭感到迷茫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霸凌者不用多說，就是討厭</a:t>
            </a:r>
            <a:r>
              <a:rPr lang="en-US" altLang="zh-TW" dirty="0"/>
              <a:t>(</a:t>
            </a:r>
            <a:r>
              <a:rPr lang="zh-TW" altLang="en-US" dirty="0"/>
              <a:t>至少我不喜歡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7918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56D1B0-5A3B-4FE1-A8BA-F52218977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91855"/>
            <a:ext cx="10244236" cy="48860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海安國小新生入學，家長帶孩子來出道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填寫新生資料卡的過程中，多元家庭的小孩填到父母欄位時不知如何填寫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霸凌者在旁邊看到，就嘲笑他們，並到處宣傳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自卑的小孩很難過，不與別人交流，之後變成自閉的學生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樂觀的小孩完全不介意，反而常常跟同學分享家庭生活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隨著樂觀小孩的分享，其他小孩漸漸地接受了這個同學，自卑的小孩也因為樂觀小孩的開導，改變自己，也變得開朗</a:t>
            </a:r>
          </a:p>
        </p:txBody>
      </p:sp>
    </p:spTree>
    <p:extLst>
      <p:ext uri="{BB962C8B-B14F-4D97-AF65-F5344CB8AC3E}">
        <p14:creationId xmlns:p14="http://schemas.microsoft.com/office/powerpoint/2010/main" val="321074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第一幕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C3EE241-A586-494B-8923-5E313E38C024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98"/>
          <a:stretch/>
        </p:blipFill>
        <p:spPr>
          <a:xfrm>
            <a:off x="591126" y="2522820"/>
            <a:ext cx="6997078" cy="2650837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5293" y="3073822"/>
            <a:ext cx="3741836" cy="154883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開學第一天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家長帶小朋友到學校出道</a:t>
            </a:r>
          </a:p>
        </p:txBody>
      </p:sp>
    </p:spTree>
    <p:extLst>
      <p:ext uri="{BB962C8B-B14F-4D97-AF65-F5344CB8AC3E}">
        <p14:creationId xmlns:p14="http://schemas.microsoft.com/office/powerpoint/2010/main" val="1573293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第二幕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4909" y="1880169"/>
            <a:ext cx="5126184" cy="482543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dirty="0"/>
              <a:t>(</a:t>
            </a:r>
            <a:r>
              <a:rPr lang="zh-TW" altLang="en-US" dirty="0"/>
              <a:t>上課鐘響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老師：各位同學們趕快坐好喔！今天是你們上小學的第一堂課，我是你們的導師。在我們正式開始上課之前，老師要請你們填一下自己的基本資料喔！</a:t>
            </a: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TW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    </a:t>
            </a:r>
            <a:r>
              <a:rPr lang="en-US" altLang="zh-TW" dirty="0"/>
              <a:t>(</a:t>
            </a:r>
            <a:r>
              <a:rPr lang="zh-TW" altLang="en-US" dirty="0"/>
              <a:t>大家開始動筆填寫新生入學卡</a:t>
            </a:r>
            <a:r>
              <a:rPr lang="en-US" altLang="zh-TW" dirty="0"/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  <p:pic>
        <p:nvPicPr>
          <p:cNvPr id="5" name="圖片 4" descr="一張含有 室內, 玩具, 桌, 書桌 的圖片&#10;&#10;自動產生的描述">
            <a:extLst>
              <a:ext uri="{FF2B5EF4-FFF2-40B4-BE49-F238E27FC236}">
                <a16:creationId xmlns:a16="http://schemas.microsoft.com/office/drawing/2014/main" id="{7F677BA9-A8D5-49D0-BC13-18E996E8DCB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46" y="1838195"/>
            <a:ext cx="4682838" cy="2471251"/>
          </a:xfrm>
          <a:prstGeom prst="rect">
            <a:avLst/>
          </a:prstGeom>
        </p:spPr>
      </p:pic>
      <p:pic>
        <p:nvPicPr>
          <p:cNvPr id="8" name="圖片 7" descr="一張含有 室內, 桌, 房間, 椅子 的圖片&#10;&#10;自動產生的描述">
            <a:extLst>
              <a:ext uri="{FF2B5EF4-FFF2-40B4-BE49-F238E27FC236}">
                <a16:creationId xmlns:a16="http://schemas.microsoft.com/office/drawing/2014/main" id="{E06212AA-9B82-4E2A-BB9F-4AF974EA8B5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46" y="4309446"/>
            <a:ext cx="4682838" cy="246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第三幕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5564" y="3286529"/>
            <a:ext cx="3583709" cy="1121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薇薇跟阿廷填到家庭成員的欄位</a:t>
            </a:r>
            <a:br>
              <a:rPr lang="en-US" altLang="zh-TW" sz="1800" dirty="0"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表情顯得有點困惑</a:t>
            </a:r>
            <a:endParaRPr lang="zh-TW" altLang="en-US" dirty="0"/>
          </a:p>
        </p:txBody>
      </p:sp>
      <p:pic>
        <p:nvPicPr>
          <p:cNvPr id="6" name="圖片 5" descr="一張含有 桌, 房間, 海灘, 直立的 的圖片&#10;&#10;自動產生的描述">
            <a:extLst>
              <a:ext uri="{FF2B5EF4-FFF2-40B4-BE49-F238E27FC236}">
                <a16:creationId xmlns:a16="http://schemas.microsoft.com/office/drawing/2014/main" id="{36DE481B-8C89-4B52-9B8E-B62250C75A8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282640"/>
            <a:ext cx="5921872" cy="31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5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第四幕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7" y="2145436"/>
            <a:ext cx="3777672" cy="354301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十分鐘後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老師：小朋友寫好了嗎？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大家：寫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完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了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~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老師：薇薇也寫完了嗎？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薇薇：寫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…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寫完了 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心虛樣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5" name="圖片 4" descr="一張含有 玩具, 正面, 風箏, 海灘 的圖片&#10;&#10;自動產生的描述">
            <a:extLst>
              <a:ext uri="{FF2B5EF4-FFF2-40B4-BE49-F238E27FC236}">
                <a16:creationId xmlns:a16="http://schemas.microsoft.com/office/drawing/2014/main" id="{1E3D0721-7C4A-43E9-B08E-07A440F01C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45436"/>
            <a:ext cx="6609727" cy="354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1ECB8-997E-4C16-9CAD-50624225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故事介紹</a:t>
            </a:r>
            <a:r>
              <a:rPr lang="en-US" altLang="zh-TW" dirty="0"/>
              <a:t>-</a:t>
            </a:r>
            <a:r>
              <a:rPr lang="zh-TW" altLang="en-US" dirty="0"/>
              <a:t>第五幕</a:t>
            </a:r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A08E6FFF-BD61-4F39-B466-AE789778C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4036" y="2145435"/>
            <a:ext cx="3943927" cy="457863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此時阿甫突然跑去偷看薇薇和廷廷的資訊卡</a:t>
            </a:r>
            <a:r>
              <a:rPr lang="en-US" altLang="zh-TW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阿甫：可是薇薇和廷廷新生入學卡沒有填完整欸，他們只有填爸爸跟只有填媽媽欸！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800" dirty="0">
                <a:effectLst/>
                <a:ea typeface="微軟正黑體" panose="020B0604030504040204" pitchFamily="34" charset="-120"/>
                <a:cs typeface="Times New Roman" panose="02020603050405020304" pitchFamily="18" charset="0"/>
              </a:rPr>
              <a:t>老師：同學不要亂看別人的資料，快點把資訊卡收過來。</a:t>
            </a:r>
          </a:p>
        </p:txBody>
      </p:sp>
      <p:pic>
        <p:nvPicPr>
          <p:cNvPr id="6" name="圖片 5" descr="一張含有 玩具, 風箏, 桌, 海灘 的圖片&#10;&#10;自動產生的描述">
            <a:extLst>
              <a:ext uri="{FF2B5EF4-FFF2-40B4-BE49-F238E27FC236}">
                <a16:creationId xmlns:a16="http://schemas.microsoft.com/office/drawing/2014/main" id="{F5DB3E1D-5E21-4BCB-9F2C-40EC629457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28" y="2145434"/>
            <a:ext cx="6565921" cy="354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71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要素">
  <a:themeElements>
    <a:clrScheme name="要素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要素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要素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53</TotalTime>
  <Words>975</Words>
  <Application>Microsoft Office PowerPoint</Application>
  <PresentationFormat>寬螢幕</PresentationFormat>
  <Paragraphs>87</Paragraphs>
  <Slides>16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2" baseType="lpstr">
      <vt:lpstr>Calibri</vt:lpstr>
      <vt:lpstr>Tw Cen MT</vt:lpstr>
      <vt:lpstr>Tw Cen MT Condensed</vt:lpstr>
      <vt:lpstr>Wingdings</vt:lpstr>
      <vt:lpstr>Wingdings 3</vt:lpstr>
      <vt:lpstr>要素</vt:lpstr>
      <vt:lpstr>第三組-故事腳本</vt:lpstr>
      <vt:lpstr>故事介紹-角色</vt:lpstr>
      <vt:lpstr>故事介紹-背景</vt:lpstr>
      <vt:lpstr>故事介紹-大綱</vt:lpstr>
      <vt:lpstr>故事介紹-第一幕</vt:lpstr>
      <vt:lpstr>故事介紹-第二幕</vt:lpstr>
      <vt:lpstr>故事介紹-第三幕</vt:lpstr>
      <vt:lpstr>故事介紹-第四幕</vt:lpstr>
      <vt:lpstr>故事介紹-第五幕</vt:lpstr>
      <vt:lpstr>故事介紹-第六幕</vt:lpstr>
      <vt:lpstr>故事介紹-第七幕</vt:lpstr>
      <vt:lpstr>故事介紹-第八幕</vt:lpstr>
      <vt:lpstr>故事介紹-第九幕</vt:lpstr>
      <vt:lpstr>故事介紹-第十幕</vt:lpstr>
      <vt:lpstr>故事介紹-探討的議題</vt:lpstr>
      <vt:lpstr>謝謝各位收看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第三組-故事腳本</dc:title>
  <dc:creator>家安 周</dc:creator>
  <cp:lastModifiedBy>家安 周</cp:lastModifiedBy>
  <cp:revision>7</cp:revision>
  <dcterms:created xsi:type="dcterms:W3CDTF">2020-11-22T11:48:17Z</dcterms:created>
  <dcterms:modified xsi:type="dcterms:W3CDTF">2020-11-22T13:19:01Z</dcterms:modified>
</cp:coreProperties>
</file>